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g>
</file>

<file path=ppt/media/image5.png>
</file>

<file path=ppt/media/image6.png>
</file>

<file path=ppt/media/image7.sv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30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105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517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96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3/11/2024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024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0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3/11/2024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7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20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63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3/11/2024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94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3/11/2024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7369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404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Moving Gears">
            <a:extLst>
              <a:ext uri="{FF2B5EF4-FFF2-40B4-BE49-F238E27FC236}">
                <a16:creationId xmlns:a16="http://schemas.microsoft.com/office/drawing/2014/main" id="{134DD017-90E0-271B-3277-F3A99F8F5D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85150A-BD7E-DDDA-324C-8F8D98082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6000">
                <a:solidFill>
                  <a:schemeClr val="bg1"/>
                </a:solidFill>
              </a:rPr>
              <a:t>Technical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D7183D-7E6B-9CC8-D928-575FCDE5D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1"/>
            <a:ext cx="5449479" cy="1663493"/>
          </a:xfrm>
        </p:spPr>
        <p:txBody>
          <a:bodyPr anchor="b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400">
                <a:solidFill>
                  <a:schemeClr val="bg1"/>
                </a:solidFill>
              </a:rPr>
              <a:t>Conor Orr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91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27B9E0-0EAD-3314-4D2D-190A0A92EC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65" b="1998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AD853A-FCDB-0609-F260-D24A0366C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560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1102A-DF67-8DFE-E5FB-BE42B3B2B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3466" y="4551031"/>
            <a:ext cx="5449479" cy="16634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spc="80">
                <a:solidFill>
                  <a:schemeClr val="bg1"/>
                </a:solidFill>
              </a:rPr>
              <a:t>The state of the Brick Union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002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toy car with wheels&#10;&#10;Description automatically generated with medium confidence">
            <a:extLst>
              <a:ext uri="{FF2B5EF4-FFF2-40B4-BE49-F238E27FC236}">
                <a16:creationId xmlns:a16="http://schemas.microsoft.com/office/drawing/2014/main" id="{F78A34CB-6EF7-496B-58BD-3BFC82EEEF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66" b="6035"/>
          <a:stretch/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833F11-D317-BBDC-90AF-4CFCB5CDC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23" y="4956811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>
                <a:solidFill>
                  <a:schemeClr val="tx1"/>
                </a:solidFill>
              </a:rPr>
              <a:t>Lighting in LEGO sets</a:t>
            </a:r>
          </a:p>
        </p:txBody>
      </p:sp>
    </p:spTree>
    <p:extLst>
      <p:ext uri="{BB962C8B-B14F-4D97-AF65-F5344CB8AC3E}">
        <p14:creationId xmlns:p14="http://schemas.microsoft.com/office/powerpoint/2010/main" val="3569383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C87A84-F4F4-091D-0707-4548AC152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/>
              <a:t>Current Instructions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50AD9D5-EF1F-BFB6-68A5-972E83BE9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5" name="Content Placeholder 4" descr="A collage of a device&#10;&#10;Description automatically generated">
            <a:extLst>
              <a:ext uri="{FF2B5EF4-FFF2-40B4-BE49-F238E27FC236}">
                <a16:creationId xmlns:a16="http://schemas.microsoft.com/office/drawing/2014/main" id="{7FF0E53C-E4D0-AB26-D48C-0E9B0E773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422" y="1850871"/>
            <a:ext cx="7237877" cy="318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84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BEBBBF70-6ABC-46E8-A293-73A60B8E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5388887-43DC-4FAF-9400-7925701AF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98F6B7-E5E0-F5EF-056B-1F6C2D8C1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916670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/>
              <a:t>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494EE-EBFB-D891-95AE-0C0426148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33786" y="4969752"/>
            <a:ext cx="5355264" cy="66328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pc="80"/>
              <a:t>Integration and Improvement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2FD4B7-706B-4F5C-A0C7-7D69677C7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6E6DC6E-1FA3-4048-B867-BDB51763F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E066135-B6C1-4001-B7CC-53A443DF2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3AD82B4-5F4B-4968-B15E-29DCF8592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Gears">
            <a:extLst>
              <a:ext uri="{FF2B5EF4-FFF2-40B4-BE49-F238E27FC236}">
                <a16:creationId xmlns:a16="http://schemas.microsoft.com/office/drawing/2014/main" id="{CDBA527B-F503-3860-7FD1-2CA0386DD9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561990"/>
            <a:ext cx="3752067" cy="37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9525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uilding blocks on a table&#10;&#10;Description automatically generated">
            <a:extLst>
              <a:ext uri="{FF2B5EF4-FFF2-40B4-BE49-F238E27FC236}">
                <a16:creationId xmlns:a16="http://schemas.microsoft.com/office/drawing/2014/main" id="{EA0C227E-D38D-16B4-3D62-1C2325D930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81" r="1" b="9261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1BBC2F-3B20-8CAA-FF4D-3D03996A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>
            <a:normAutofit/>
          </a:bodyPr>
          <a:lstStyle/>
          <a:p>
            <a:r>
              <a:rPr lang="en-US" sz="4000"/>
              <a:t>Integrating Circuitry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65CD11F-44D8-37B7-CA86-373208A43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4082" y="2103120"/>
            <a:ext cx="4472922" cy="3931920"/>
          </a:xfrm>
        </p:spPr>
        <p:txBody>
          <a:bodyPr>
            <a:normAutofit/>
          </a:bodyPr>
          <a:lstStyle/>
          <a:p>
            <a:r>
              <a:rPr lang="en-US" dirty="0"/>
              <a:t>No wires inside the set</a:t>
            </a:r>
          </a:p>
          <a:p>
            <a:r>
              <a:rPr lang="en-US" dirty="0"/>
              <a:t>No batteries</a:t>
            </a:r>
          </a:p>
          <a:p>
            <a:r>
              <a:rPr lang="en-US" dirty="0"/>
              <a:t>Easy to follow instructions</a:t>
            </a:r>
          </a:p>
          <a:p>
            <a:r>
              <a:rPr lang="en-US" dirty="0"/>
              <a:t>No Disassembly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6727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292441"/>
      </a:dk2>
      <a:lt2>
        <a:srgbClr val="E2E8E5"/>
      </a:lt2>
      <a:accent1>
        <a:srgbClr val="EE6EB8"/>
      </a:accent1>
      <a:accent2>
        <a:srgbClr val="EB4EEA"/>
      </a:accent2>
      <a:accent3>
        <a:srgbClr val="B96EEE"/>
      </a:accent3>
      <a:accent4>
        <a:srgbClr val="694EEB"/>
      </a:accent4>
      <a:accent5>
        <a:srgbClr val="6E8EEE"/>
      </a:accent5>
      <a:accent6>
        <a:srgbClr val="38ADE8"/>
      </a:accent6>
      <a:hlink>
        <a:srgbClr val="558D6D"/>
      </a:hlink>
      <a:folHlink>
        <a:srgbClr val="7F7F7F"/>
      </a:folHlink>
    </a:clrScheme>
    <a:fontScheme name="Savon">
      <a:majorFont>
        <a:latin typeface="Sagona Extra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agona 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36</Words>
  <Application>Microsoft Office PowerPoint</Application>
  <PresentationFormat>Widescreen</PresentationFormat>
  <Paragraphs>13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Garamond</vt:lpstr>
      <vt:lpstr>Sagona Book</vt:lpstr>
      <vt:lpstr>Sagona ExtraLight</vt:lpstr>
      <vt:lpstr>SavonVTI</vt:lpstr>
      <vt:lpstr>Technical Presentation</vt:lpstr>
      <vt:lpstr>Background</vt:lpstr>
      <vt:lpstr>Lighting in LEGO sets</vt:lpstr>
      <vt:lpstr>Current Instructions</vt:lpstr>
      <vt:lpstr>Solution</vt:lpstr>
      <vt:lpstr>Integrating Circuitry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Technical Presentation</dc:title>
  <dc:creator>Orr, Conor (cjorr42)</dc:creator>
  <cp:lastModifiedBy>Orr, Conor (cjorr42)</cp:lastModifiedBy>
  <cp:revision>2</cp:revision>
  <dcterms:created xsi:type="dcterms:W3CDTF">2024-03-11T16:06:04Z</dcterms:created>
  <dcterms:modified xsi:type="dcterms:W3CDTF">2024-03-11T17:39:32Z</dcterms:modified>
</cp:coreProperties>
</file>

<file path=docProps/thumbnail.jpeg>
</file>